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0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2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B06E8E-B9F8-0443-9DB9-53DD42ED34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326347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91AF1-76E9-A042-8AEB-0C6441C39B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62541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A8F59A-2641-0E49-B68B-AA4CFD56BC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499636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63F722-47EE-8146-BC8E-9451E6D18B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020451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829C47-7B54-4544-AC04-98DA458C6D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890064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6EF9A-C69B-7E48-839C-9808924E0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4666259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925B41-84E1-7F4A-9EEE-DF0F0F8E80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932778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1AF43-285F-9644-9CF8-93C230FD9E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0266922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C0F09-520C-2D4C-A9DC-0CAC03C585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002437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CD0D4-3FB4-FC4F-9D96-8660CA713B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4085291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186A95-AA20-DF47-8713-0E5756DA54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076546"/>
      </p:ext>
    </p:extLst>
  </p:cSld>
  <p:clrMapOvr>
    <a:masterClrMapping/>
  </p:clrMapOvr>
  <p:transition xmlns:p14="http://schemas.microsoft.com/office/powerpoint/2010/main" spd="slow" advClick="0" advTm="10000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F307F79-21A8-9A41-801E-7B80D07CE7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 advClick="0" advTm="10000">
    <p:push dir="r"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0"/>
          <a:cs typeface="宋体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调整大小 P1070331"/>
          <p:cNvPicPr>
            <a:picLocks noChangeAspect="1" noChangeArrowheads="1"/>
          </p:cNvPicPr>
          <p:nvPr/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763713" y="5589588"/>
            <a:ext cx="66246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chemeClr val="bg1"/>
                </a:solidFill>
              </a:rPr>
              <a:t>华南师范大学</a:t>
            </a:r>
            <a:r>
              <a:rPr lang="en-US" altLang="zh-CN" sz="4000" b="1">
                <a:solidFill>
                  <a:schemeClr val="bg1"/>
                </a:solidFill>
              </a:rPr>
              <a:t>         </a:t>
            </a:r>
            <a:r>
              <a:rPr lang="zh-CN" altLang="en-US" sz="4000" b="1">
                <a:solidFill>
                  <a:schemeClr val="bg1"/>
                </a:solidFill>
              </a:rPr>
              <a:t>曾玮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调整大小 P107032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FCAA1"/>
              </a:clrFrom>
              <a:clrTo>
                <a:srgbClr val="AFCAA1">
                  <a:alpha val="0"/>
                </a:srgbClr>
              </a:clrTo>
            </a:clrChange>
            <a:lum bright="-12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" t="9052" r="4323"/>
          <a:stretch>
            <a:fillRect/>
          </a:stretch>
        </p:blipFill>
        <p:spPr bwMode="auto">
          <a:xfrm>
            <a:off x="0" y="0"/>
            <a:ext cx="9144000" cy="688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调整大小 P107032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CE7BE"/>
              </a:clrFrom>
              <a:clrTo>
                <a:srgbClr val="CCE7BE">
                  <a:alpha val="0"/>
                </a:srgbClr>
              </a:clrTo>
            </a:clrChange>
            <a:lum bright="-2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1643" r="22430" b="9052"/>
          <a:stretch>
            <a:fillRect/>
          </a:stretch>
        </p:blipFill>
        <p:spPr bwMode="auto">
          <a:xfrm>
            <a:off x="0" y="0"/>
            <a:ext cx="9144000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调整大小 P107033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6D1A4"/>
              </a:clrFrom>
              <a:clrTo>
                <a:srgbClr val="B6D1A4">
                  <a:alpha val="0"/>
                </a:srgbClr>
              </a:clrTo>
            </a:clrChange>
            <a:lum bright="-2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9415" r="8817" b="262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调整大小 P107033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ED9B0"/>
              </a:clrFrom>
              <a:clrTo>
                <a:srgbClr val="BED9B0">
                  <a:alpha val="0"/>
                </a:srgbClr>
              </a:clrTo>
            </a:clrChange>
            <a:lum bright="-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8" t="22395" r="13239" b="2635"/>
          <a:stretch>
            <a:fillRect/>
          </a:stretch>
        </p:blipFill>
        <p:spPr bwMode="auto">
          <a:xfrm>
            <a:off x="0" y="0"/>
            <a:ext cx="9144000" cy="69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调整大小 P107033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8D3AA"/>
              </a:clrFrom>
              <a:clrTo>
                <a:srgbClr val="B8D3AA">
                  <a:alpha val="0"/>
                </a:srgbClr>
              </a:clrTo>
            </a:clrChange>
            <a:lum bright="-30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21806" r="845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调整大小 P107033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AD5AC"/>
              </a:clrFrom>
              <a:clrTo>
                <a:srgbClr val="BAD5AC">
                  <a:alpha val="0"/>
                </a:srgbClr>
              </a:clrTo>
            </a:clrChange>
            <a:lum bright="-18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12045" r="11758" b="8115"/>
          <a:stretch>
            <a:fillRect/>
          </a:stretch>
        </p:blipFill>
        <p:spPr bwMode="auto">
          <a:xfrm>
            <a:off x="0" y="0"/>
            <a:ext cx="9144000" cy="683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调整大小 P107033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ED9B0"/>
              </a:clrFrom>
              <a:clrTo>
                <a:srgbClr val="BED9B0">
                  <a:alpha val="0"/>
                </a:srgbClr>
              </a:clrTo>
            </a:clrChange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10864" r="5905" b="3215"/>
          <a:stretch>
            <a:fillRect/>
          </a:stretch>
        </p:blipFill>
        <p:spPr bwMode="auto">
          <a:xfrm>
            <a:off x="0" y="0"/>
            <a:ext cx="9144000" cy="70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调整大小 P107033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BD6AD"/>
              </a:clrFrom>
              <a:clrTo>
                <a:srgbClr val="BBD6AD">
                  <a:alpha val="0"/>
                </a:srgbClr>
              </a:clrTo>
            </a:clrChange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t="17221" r="4572" b="2356"/>
          <a:stretch>
            <a:fillRect/>
          </a:stretch>
        </p:blipFill>
        <p:spPr bwMode="auto">
          <a:xfrm>
            <a:off x="0" y="0"/>
            <a:ext cx="9144000" cy="69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调整大小 P107033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9D4AB"/>
              </a:clrFrom>
              <a:clrTo>
                <a:srgbClr val="B9D4AB">
                  <a:alpha val="0"/>
                </a:srgbClr>
              </a:clrTo>
            </a:clrChange>
            <a:lum bright="-6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14655" r="8447" b="6830"/>
          <a:stretch>
            <a:fillRect/>
          </a:stretch>
        </p:blipFill>
        <p:spPr bwMode="auto">
          <a:xfrm>
            <a:off x="0" y="0"/>
            <a:ext cx="9144000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调整大小 P107034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3CEA5"/>
              </a:clrFrom>
              <a:clrTo>
                <a:srgbClr val="B3CEA5">
                  <a:alpha val="0"/>
                </a:srgbClr>
              </a:clrTo>
            </a:clrChange>
            <a:lum bright="-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16158" r="13312" b="3215"/>
          <a:stretch>
            <a:fillRect/>
          </a:stretch>
        </p:blipFill>
        <p:spPr bwMode="auto">
          <a:xfrm>
            <a:off x="0" y="0"/>
            <a:ext cx="9144000" cy="69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调整大小 P10703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9E4BB"/>
              </a:clrFrom>
              <a:clrTo>
                <a:srgbClr val="C9E4BB">
                  <a:alpha val="0"/>
                </a:srgbClr>
              </a:clrTo>
            </a:clrChange>
            <a:lum bright="-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t="27892" r="22119" b="9052"/>
          <a:stretch>
            <a:fillRect/>
          </a:stretch>
        </p:blipFill>
        <p:spPr bwMode="auto">
          <a:xfrm>
            <a:off x="0" y="0"/>
            <a:ext cx="91440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调整大小 P107034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6D1A8"/>
              </a:clrFrom>
              <a:clrTo>
                <a:srgbClr val="B6D1A8">
                  <a:alpha val="0"/>
                </a:srgbClr>
              </a:clrTo>
            </a:clrChange>
            <a:lum bright="-1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5" t="18861" r="10289" b="2182"/>
          <a:stretch>
            <a:fillRect/>
          </a:stretch>
        </p:blipFill>
        <p:spPr bwMode="auto">
          <a:xfrm>
            <a:off x="0" y="0"/>
            <a:ext cx="9144000" cy="69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调整大小 P107034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BD6AD"/>
              </a:clrFrom>
              <a:clrTo>
                <a:srgbClr val="BBD6AD">
                  <a:alpha val="0"/>
                </a:srgbClr>
              </a:clrTo>
            </a:clrChange>
            <a:lum bright="-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11646" r="9595" b="7185"/>
          <a:stretch>
            <a:fillRect/>
          </a:stretch>
        </p:blipFill>
        <p:spPr bwMode="auto">
          <a:xfrm>
            <a:off x="0" y="0"/>
            <a:ext cx="9144000" cy="704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调整大小 P107034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3CEA5"/>
              </a:clrFrom>
              <a:clrTo>
                <a:srgbClr val="B3CEA5">
                  <a:alpha val="0"/>
                </a:srgbClr>
              </a:clrTo>
            </a:clrChange>
            <a:lum bright="-1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13995" r="12202" b="8295"/>
          <a:stretch>
            <a:fillRect/>
          </a:stretch>
        </p:blipFill>
        <p:spPr bwMode="auto">
          <a:xfrm>
            <a:off x="0" y="0"/>
            <a:ext cx="91440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调整大小 P107034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8E3BA"/>
              </a:clrFrom>
              <a:clrTo>
                <a:srgbClr val="C8E3BA">
                  <a:alpha val="0"/>
                </a:srgbClr>
              </a:clrTo>
            </a:clrChange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t="20062" r="23682" b="18565"/>
          <a:stretch>
            <a:fillRect/>
          </a:stretch>
        </p:blipFill>
        <p:spPr bwMode="auto">
          <a:xfrm>
            <a:off x="0" y="0"/>
            <a:ext cx="9144000" cy="67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调整大小 P1070345"/>
          <p:cNvPicPr>
            <a:picLocks noChangeAspect="1" noChangeArrowheads="1"/>
          </p:cNvPicPr>
          <p:nvPr/>
        </p:nvPicPr>
        <p:blipFill>
          <a:blip r:embed="rId2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19310" r="17995" b="11243"/>
          <a:stretch>
            <a:fillRect/>
          </a:stretch>
        </p:blipFill>
        <p:spPr bwMode="auto">
          <a:xfrm>
            <a:off x="-323850" y="0"/>
            <a:ext cx="9467850" cy="70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调整大小 P107034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BD6A9"/>
              </a:clrFrom>
              <a:clrTo>
                <a:srgbClr val="BBD6A9">
                  <a:alpha val="0"/>
                </a:srgbClr>
              </a:clrTo>
            </a:clrChange>
            <a:lum bright="-18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22821" r="18213" b="842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调整大小 P107034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5D0A7"/>
              </a:clrFrom>
              <a:clrTo>
                <a:srgbClr val="B5D0A7">
                  <a:alpha val="0"/>
                </a:srgbClr>
              </a:clrTo>
            </a:clrChange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13472" r="10887" b="99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调整大小 P107034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9D4A7"/>
              </a:clrFrom>
              <a:clrTo>
                <a:srgbClr val="B9D4A7">
                  <a:alpha val="0"/>
                </a:srgbClr>
              </a:clrTo>
            </a:clrChange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t="19641" r="12627" b="5653"/>
          <a:stretch>
            <a:fillRect/>
          </a:stretch>
        </p:blipFill>
        <p:spPr bwMode="auto">
          <a:xfrm>
            <a:off x="0" y="0"/>
            <a:ext cx="9144000" cy="68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调整大小 P107035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3D8B1"/>
              </a:clrFrom>
              <a:clrTo>
                <a:srgbClr val="C3D8B1">
                  <a:alpha val="0"/>
                </a:srgbClr>
              </a:clrTo>
            </a:clrChange>
            <a:lum bright="-12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r="4152" b="35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调整大小 P107035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EC99C"/>
              </a:clrFrom>
              <a:clrTo>
                <a:srgbClr val="AEC99C">
                  <a:alpha val="0"/>
                </a:srgbClr>
              </a:clrTo>
            </a:clrChange>
            <a:lum bright="-6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1" r="13315" b="4358"/>
          <a:stretch>
            <a:fillRect/>
          </a:stretch>
        </p:blipFill>
        <p:spPr bwMode="auto">
          <a:xfrm>
            <a:off x="0" y="0"/>
            <a:ext cx="9144000" cy="689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调整大小 P10703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8C396"/>
              </a:clrFrom>
              <a:clrTo>
                <a:srgbClr val="A8C396">
                  <a:alpha val="0"/>
                </a:srgbClr>
              </a:clrTo>
            </a:clrChange>
            <a:lum bright="-18000" contras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t="14305" r="7483" b="14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调整大小 P107035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6D1A8"/>
              </a:clrFrom>
              <a:clrTo>
                <a:srgbClr val="B6D1A8">
                  <a:alpha val="0"/>
                </a:srgbClr>
              </a:clrTo>
            </a:clrChange>
            <a:lum bright="-12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t="12717" r="10117" b="6274"/>
          <a:stretch>
            <a:fillRect/>
          </a:stretch>
        </p:blipFill>
        <p:spPr bwMode="auto">
          <a:xfrm>
            <a:off x="0" y="0"/>
            <a:ext cx="9144000" cy="69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调整大小 P107035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5D0A3"/>
              </a:clrFrom>
              <a:clrTo>
                <a:srgbClr val="B5D0A3">
                  <a:alpha val="0"/>
                </a:srgbClr>
              </a:clrTo>
            </a:clrChange>
            <a:lum bright="-18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11884" r="9006" b="3131"/>
          <a:stretch>
            <a:fillRect/>
          </a:stretch>
        </p:blipFill>
        <p:spPr bwMode="auto">
          <a:xfrm>
            <a:off x="0" y="0"/>
            <a:ext cx="9144000" cy="69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调整大小 P107035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8D3AA"/>
              </a:clrFrom>
              <a:clrTo>
                <a:srgbClr val="B8D3AA">
                  <a:alpha val="0"/>
                </a:srgbClr>
              </a:clrTo>
            </a:clrChange>
            <a:lum bright="-18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0" t="16690" r="7610" b="884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调整大小 P107035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6D1A8"/>
              </a:clrFrom>
              <a:clrTo>
                <a:srgbClr val="B6D1A8">
                  <a:alpha val="0"/>
                </a:srgbClr>
              </a:clrTo>
            </a:clrChange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3" t="19733" r="15576" b="4076"/>
          <a:stretch>
            <a:fillRect/>
          </a:stretch>
        </p:blipFill>
        <p:spPr bwMode="auto">
          <a:xfrm>
            <a:off x="0" y="0"/>
            <a:ext cx="9144000" cy="681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调整大小 P107035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6D2A2"/>
              </a:clrFrom>
              <a:clrTo>
                <a:srgbClr val="B6D2A2">
                  <a:alpha val="0"/>
                </a:srgbClr>
              </a:clrTo>
            </a:clrChange>
            <a:lum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9334" r="10150" b="391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调整大小 P107035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3C8A1"/>
              </a:clrFrom>
              <a:clrTo>
                <a:srgbClr val="B3C8A1">
                  <a:alpha val="0"/>
                </a:srgbClr>
              </a:clrTo>
            </a:clrChange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8321" r="4384"/>
          <a:stretch>
            <a:fillRect/>
          </a:stretch>
        </p:blipFill>
        <p:spPr bwMode="auto">
          <a:xfrm>
            <a:off x="0" y="0"/>
            <a:ext cx="9144000" cy="69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调整大小 P107035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1CCA3"/>
              </a:clrFrom>
              <a:clrTo>
                <a:srgbClr val="B1CCA3">
                  <a:alpha val="0"/>
                </a:srgbClr>
              </a:clrTo>
            </a:clrChange>
            <a:lum bright="-2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8180" r="6313"/>
          <a:stretch>
            <a:fillRect/>
          </a:stretch>
        </p:blipFill>
        <p:spPr bwMode="auto">
          <a:xfrm>
            <a:off x="0" y="0"/>
            <a:ext cx="91440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调整大小 P107036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8CDA4"/>
              </a:clrFrom>
              <a:clrTo>
                <a:srgbClr val="B8CDA4">
                  <a:alpha val="0"/>
                </a:srgbClr>
              </a:clrTo>
            </a:clrChange>
            <a:lum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2106" r="13646" b="7649"/>
          <a:stretch>
            <a:fillRect/>
          </a:stretch>
        </p:blipFill>
        <p:spPr bwMode="auto">
          <a:xfrm>
            <a:off x="0" y="0"/>
            <a:ext cx="91440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调整大小 P107036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ED3AC"/>
              </a:clrFrom>
              <a:clrTo>
                <a:srgbClr val="BED3AC">
                  <a:alpha val="0"/>
                </a:srgbClr>
              </a:clrTo>
            </a:clrChange>
            <a:lum bright="-30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9529" r="10875" b="3635"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调整大小 P107036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DC999"/>
              </a:clrFrom>
              <a:clrTo>
                <a:srgbClr val="ADC999">
                  <a:alpha val="0"/>
                </a:srgbClr>
              </a:clrTo>
            </a:clrChange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12994" r="611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调整大小 P107032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3CEA5"/>
              </a:clrFrom>
              <a:clrTo>
                <a:srgbClr val="B3CEA5">
                  <a:alpha val="0"/>
                </a:srgbClr>
              </a:clrTo>
            </a:clrChange>
            <a:lum bright="-30000" contras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14308" r="1962"/>
          <a:stretch>
            <a:fillRect/>
          </a:stretch>
        </p:blipFill>
        <p:spPr bwMode="auto">
          <a:xfrm>
            <a:off x="0" y="0"/>
            <a:ext cx="9144000" cy="69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调整大小 P107036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6D1A8"/>
              </a:clrFrom>
              <a:clrTo>
                <a:srgbClr val="B6D1A8">
                  <a:alpha val="0"/>
                </a:srgbClr>
              </a:clrTo>
            </a:clrChange>
            <a:lum bright="-24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9586" r="452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调整大小 P1070332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调整大小 P107032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BD6AD"/>
              </a:clrFrom>
              <a:clrTo>
                <a:srgbClr val="BBD6AD">
                  <a:alpha val="0"/>
                </a:srgbClr>
              </a:clrTo>
            </a:clrChange>
            <a:lum bright="-2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12199" r="9045" b="11157"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调整大小 P107032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3CEA5"/>
              </a:clrFrom>
              <a:clrTo>
                <a:srgbClr val="B3CEA5">
                  <a:alpha val="0"/>
                </a:srgbClr>
              </a:clrTo>
            </a:clrChange>
            <a:lum bright="-24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14308" r="5902"/>
          <a:stretch>
            <a:fillRect/>
          </a:stretch>
        </p:blipFill>
        <p:spPr bwMode="auto">
          <a:xfrm>
            <a:off x="0" y="0"/>
            <a:ext cx="9144000" cy="697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调整大小 P1070325"/>
          <p:cNvPicPr>
            <a:picLocks noChangeAspect="1" noChangeArrowheads="1"/>
          </p:cNvPicPr>
          <p:nvPr/>
        </p:nvPicPr>
        <p:blipFill>
          <a:blip r:embed="rId2">
            <a:lum bright="-6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18500" r="5902" b="4839"/>
          <a:stretch>
            <a:fillRect/>
          </a:stretch>
        </p:blipFill>
        <p:spPr bwMode="auto">
          <a:xfrm>
            <a:off x="0" y="0"/>
            <a:ext cx="914400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调整大小 P107032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0CBA2"/>
              </a:clrFrom>
              <a:clrTo>
                <a:srgbClr val="B0CBA2">
                  <a:alpha val="0"/>
                </a:srgbClr>
              </a:clrTo>
            </a:clrChange>
            <a:lum bright="-18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5904" r="5121" b="7988"/>
          <a:stretch>
            <a:fillRect/>
          </a:stretch>
        </p:blipFill>
        <p:spPr bwMode="auto">
          <a:xfrm>
            <a:off x="0" y="0"/>
            <a:ext cx="9144000" cy="69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调整大小 P107032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2DDB4"/>
              </a:clrFrom>
              <a:clrTo>
                <a:srgbClr val="C2DDB4">
                  <a:alpha val="0"/>
                </a:srgbClr>
              </a:clrTo>
            </a:clrChange>
            <a:lum bright="-2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22708" r="16145" b="2754"/>
          <a:stretch>
            <a:fillRect/>
          </a:stretch>
        </p:blipFill>
        <p:spPr bwMode="auto">
          <a:xfrm>
            <a:off x="0" y="0"/>
            <a:ext cx="9144000" cy="69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 advClick="0" advTm="10000">
    <p:push dir="r"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</Words>
  <Application>Microsoft Macintosh PowerPoint</Application>
  <PresentationFormat>全屏显示(4:3)</PresentationFormat>
  <Paragraphs>1</Paragraphs>
  <Slides>41</Slides>
  <Notes>0</Notes>
  <HiddenSlides>0</HiddenSlides>
  <MMClips>0</MMClips>
  <ScaleCrop>false</ScaleCrop>
  <HeadingPairs>
    <vt:vector size="6" baseType="variant">
      <vt:variant>
        <vt:lpstr>使用的字体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4" baseType="lpstr">
      <vt:lpstr>Arial</vt:lpstr>
      <vt:lpstr>宋体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先生 鲍</cp:lastModifiedBy>
  <cp:revision>11</cp:revision>
  <dcterms:created xsi:type="dcterms:W3CDTF">2011-05-18T10:34:57Z</dcterms:created>
  <dcterms:modified xsi:type="dcterms:W3CDTF">2016-02-21T17:03:25Z</dcterms:modified>
</cp:coreProperties>
</file>